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7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56FA254-6CBA-13DC-DA58-B7C39BB853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FEB34C4-8FDF-C998-5F90-4F98ECDDA6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84532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400" b="0" i="0" smtClean="0">
                <a:solidFill>
                  <a:schemeClr val="bg1"/>
                </a:solidFill>
                <a:latin typeface="Helvetica Condensed Light" pitchFamily="2" charset="0"/>
              </a:rPr>
              <a:pPr algn="r"/>
              <a:t>‹#›</a:t>
            </a:fld>
            <a:endParaRPr kumimoji="1" lang="zh-TW" altLang="en-US" sz="1400" b="0" i="0" dirty="0">
              <a:solidFill>
                <a:schemeClr val="bg1"/>
              </a:solidFill>
              <a:latin typeface="Helvetica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7D6BBA8-CA90-F143-BA89-645B9B3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F15603-E6DE-D141-8F4C-DD358C3B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155562"/>
            <a:ext cx="6553200" cy="1887217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﻿﻿Co-authors' name and Affiliation (Presenter in bold)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﻿﻿Ex: Co-authors: AAA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, BBB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 and CCC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2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aaa University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bbb University</a:t>
            </a: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18329D9-A4A5-AD41-B68D-8F077B1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FF932B7-F9D0-FC42-8E85-CB9AB95B7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8DF6CF1-5DC4-E74F-AECF-0A5A7975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7E4F9419-B992-9D4E-94BA-B143AB92E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866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2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0033" y="1416289"/>
            <a:ext cx="71845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do not copy, download or disseminate any copyrighted content of </a:t>
            </a:r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2023 International VLSI Symposium </a:t>
            </a:r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</a:t>
            </a:r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Technology, Systems and Applications (VLSI TSA) without </a:t>
            </a:r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written consent from the authors.</a:t>
            </a:r>
            <a:endParaRPr lang="zh-TW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207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Helvetica Condensed Light</vt:lpstr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黃琮芸</cp:lastModifiedBy>
  <cp:revision>15</cp:revision>
  <dcterms:created xsi:type="dcterms:W3CDTF">2021-07-12T07:48:51Z</dcterms:created>
  <dcterms:modified xsi:type="dcterms:W3CDTF">2022-12-30T00:44:22Z</dcterms:modified>
</cp:coreProperties>
</file>